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09" autoAdjust="0"/>
  </p:normalViewPr>
  <p:slideViewPr>
    <p:cSldViewPr>
      <p:cViewPr varScale="1">
        <p:scale>
          <a:sx n="64" d="100"/>
          <a:sy n="64" d="100"/>
        </p:scale>
        <p:origin x="-66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6713-8B01-4868-8483-FADF1FD0D517}" type="datetimeFigureOut">
              <a:rPr lang="es-ES_tradnl" smtClean="0"/>
              <a:pPr/>
              <a:t>19/03/2012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480A-05F8-467C-BE36-8D73B30E3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6713-8B01-4868-8483-FADF1FD0D517}" type="datetimeFigureOut">
              <a:rPr lang="es-ES_tradnl" smtClean="0"/>
              <a:pPr/>
              <a:t>19/03/2012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480A-05F8-467C-BE36-8D73B30E3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6713-8B01-4868-8483-FADF1FD0D517}" type="datetimeFigureOut">
              <a:rPr lang="es-ES_tradnl" smtClean="0"/>
              <a:pPr/>
              <a:t>19/03/2012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480A-05F8-467C-BE36-8D73B30E3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6713-8B01-4868-8483-FADF1FD0D517}" type="datetimeFigureOut">
              <a:rPr lang="es-ES_tradnl" smtClean="0"/>
              <a:pPr/>
              <a:t>19/03/2012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480A-05F8-467C-BE36-8D73B30E3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6713-8B01-4868-8483-FADF1FD0D517}" type="datetimeFigureOut">
              <a:rPr lang="es-ES_tradnl" smtClean="0"/>
              <a:pPr/>
              <a:t>19/03/2012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480A-05F8-467C-BE36-8D73B30E3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6713-8B01-4868-8483-FADF1FD0D517}" type="datetimeFigureOut">
              <a:rPr lang="es-ES_tradnl" smtClean="0"/>
              <a:pPr/>
              <a:t>19/03/2012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480A-05F8-467C-BE36-8D73B30E3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6713-8B01-4868-8483-FADF1FD0D517}" type="datetimeFigureOut">
              <a:rPr lang="es-ES_tradnl" smtClean="0"/>
              <a:pPr/>
              <a:t>19/03/2012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480A-05F8-467C-BE36-8D73B30E3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6713-8B01-4868-8483-FADF1FD0D517}" type="datetimeFigureOut">
              <a:rPr lang="es-ES_tradnl" smtClean="0"/>
              <a:pPr/>
              <a:t>19/03/2012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480A-05F8-467C-BE36-8D73B30E3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6713-8B01-4868-8483-FADF1FD0D517}" type="datetimeFigureOut">
              <a:rPr lang="es-ES_tradnl" smtClean="0"/>
              <a:pPr/>
              <a:t>19/03/2012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480A-05F8-467C-BE36-8D73B30E3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6713-8B01-4868-8483-FADF1FD0D517}" type="datetimeFigureOut">
              <a:rPr lang="es-ES_tradnl" smtClean="0"/>
              <a:pPr/>
              <a:t>19/03/2012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480A-05F8-467C-BE36-8D73B30E3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6713-8B01-4868-8483-FADF1FD0D517}" type="datetimeFigureOut">
              <a:rPr lang="es-ES_tradnl" smtClean="0"/>
              <a:pPr/>
              <a:t>19/03/2012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480A-05F8-467C-BE36-8D73B30E3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A6713-8B01-4868-8483-FADF1FD0D517}" type="datetimeFigureOut">
              <a:rPr lang="es-ES_tradnl" smtClean="0"/>
              <a:pPr/>
              <a:t>19/03/2012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1480A-05F8-467C-BE36-8D73B30E3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>
          <a:xfrm>
            <a:off x="6858016" y="4143380"/>
            <a:ext cx="1357322" cy="7858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dirty="0" smtClean="0"/>
              <a:t>BOX-B</a:t>
            </a:r>
            <a:endParaRPr lang="es-ES_tradnl" dirty="0"/>
          </a:p>
        </p:txBody>
      </p:sp>
      <p:sp>
        <p:nvSpPr>
          <p:cNvPr id="19" name="18 Rectángulo"/>
          <p:cNvSpPr/>
          <p:nvPr/>
        </p:nvSpPr>
        <p:spPr>
          <a:xfrm flipH="1">
            <a:off x="6715140" y="2071678"/>
            <a:ext cx="45719" cy="4286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2" name="Picture 2" descr="C:\Documents and Settings\Administrador\Mis documentos\Mis imágenes\POPPER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63807" y="60777"/>
            <a:ext cx="601965" cy="142876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Mis documentos\Mis imágenes\POPPER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2071678"/>
            <a:ext cx="601965" cy="1428760"/>
          </a:xfrm>
          <a:prstGeom prst="rect">
            <a:avLst/>
          </a:prstGeom>
          <a:noFill/>
        </p:spPr>
      </p:pic>
      <p:pic>
        <p:nvPicPr>
          <p:cNvPr id="1026" name="Picture 2" descr="C:\Documents and Settings\Administrador\Mis documentos\Mis imágenes\imagesCATT7Y9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891135">
            <a:off x="802789" y="4446136"/>
            <a:ext cx="1434428" cy="1434428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Mis documentos\Mis imágenes\POPPER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714356"/>
            <a:ext cx="601965" cy="928694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Mis documentos\Mis imágenes\POPPER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714357"/>
            <a:ext cx="601965" cy="857255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Mis documentos\Mis imágenes\POPPER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642918"/>
            <a:ext cx="601965" cy="1000132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Mis documentos\Mis imágenes\POPPER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714357"/>
            <a:ext cx="601965" cy="857256"/>
          </a:xfrm>
          <a:prstGeom prst="rect">
            <a:avLst/>
          </a:prstGeom>
          <a:noFill/>
        </p:spPr>
      </p:pic>
      <p:pic>
        <p:nvPicPr>
          <p:cNvPr id="9" name="Picture 18" descr="http://t1.gstatic.com/images?q=tbn:ANd9GcTZ2Uf6eFW0PZcO396i4elMKPUSIuOFxm6lG8Q4Dlv5KlLnhxW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5500702"/>
            <a:ext cx="771525" cy="561975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Mis documentos\Mis imágenes\imagesCAWJKXT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858016" y="2928934"/>
            <a:ext cx="1428760" cy="142876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3108" y="1000108"/>
            <a:ext cx="128588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7224" y="1000108"/>
            <a:ext cx="128588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http://t3.gstatic.com/images?q=tbn:ANd9GcSPc4ohjSB0D7UorQ-2imUOh0bWVt0C_OvRUktkWAEnZJWILWf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9690235">
            <a:off x="331751" y="4771212"/>
            <a:ext cx="1217821" cy="250894"/>
          </a:xfrm>
          <a:prstGeom prst="rect">
            <a:avLst/>
          </a:prstGeom>
          <a:noFill/>
        </p:spPr>
      </p:pic>
      <p:pic>
        <p:nvPicPr>
          <p:cNvPr id="15" name="Picture 10" descr="http://t1.gstatic.com/images?q=tbn:ANd9GcSZUk3S7BXpDvCAgqwGaGo3b8N341xpyr0D24lTSFURpQRak7mIy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643702" y="1500174"/>
            <a:ext cx="571504" cy="707307"/>
          </a:xfrm>
          <a:prstGeom prst="rect">
            <a:avLst/>
          </a:prstGeom>
          <a:noFill/>
        </p:spPr>
      </p:pic>
      <p:pic>
        <p:nvPicPr>
          <p:cNvPr id="16" name="Picture 10" descr="http://t1.gstatic.com/images?q=tbn:ANd9GcSZUk3S7BXpDvCAgqwGaGo3b8N341xpyr0D24lTSFURpQRak7mIy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15206" y="1643050"/>
            <a:ext cx="571504" cy="707307"/>
          </a:xfrm>
          <a:prstGeom prst="rect">
            <a:avLst/>
          </a:prstGeom>
          <a:noFill/>
        </p:spPr>
      </p:pic>
      <p:pic>
        <p:nvPicPr>
          <p:cNvPr id="17" name="Picture 10" descr="http://t1.gstatic.com/images?q=tbn:ANd9GcSZUk3S7BXpDvCAgqwGaGo3b8N341xpyr0D24lTSFURpQRak7mIy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86710" y="1785926"/>
            <a:ext cx="571504" cy="707307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 flipH="1">
            <a:off x="6715139" y="2071678"/>
            <a:ext cx="45719" cy="4286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Rectángulo"/>
          <p:cNvSpPr/>
          <p:nvPr/>
        </p:nvSpPr>
        <p:spPr>
          <a:xfrm flipH="1">
            <a:off x="7072330" y="2071678"/>
            <a:ext cx="45719" cy="4286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 flipH="1">
            <a:off x="7286644" y="2214554"/>
            <a:ext cx="45719" cy="4286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" name="22 Rectángulo"/>
          <p:cNvSpPr/>
          <p:nvPr/>
        </p:nvSpPr>
        <p:spPr>
          <a:xfrm flipH="1">
            <a:off x="7643834" y="2214554"/>
            <a:ext cx="45719" cy="4286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4" name="23 Rectángulo"/>
          <p:cNvSpPr/>
          <p:nvPr/>
        </p:nvSpPr>
        <p:spPr>
          <a:xfrm flipH="1">
            <a:off x="7858148" y="2357430"/>
            <a:ext cx="45719" cy="4286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5" name="24 Rectángulo"/>
          <p:cNvSpPr/>
          <p:nvPr/>
        </p:nvSpPr>
        <p:spPr>
          <a:xfrm flipH="1">
            <a:off x="8286776" y="2357430"/>
            <a:ext cx="45719" cy="4286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7" name="26 Rectángulo"/>
          <p:cNvSpPr/>
          <p:nvPr/>
        </p:nvSpPr>
        <p:spPr>
          <a:xfrm>
            <a:off x="2357422" y="4500570"/>
            <a:ext cx="1357322" cy="7858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dirty="0" smtClean="0"/>
              <a:t>BOX-A</a:t>
            </a:r>
            <a:endParaRPr lang="es-ES_tradnl" dirty="0"/>
          </a:p>
        </p:txBody>
      </p:sp>
      <p:pic>
        <p:nvPicPr>
          <p:cNvPr id="28" name="Picture 10" descr="http://t1.gstatic.com/images?q=tbn:ANd9GcSZUk3S7BXpDvCAgqwGaGo3b8N341xpyr0D24lTSFURpQRak7mIy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1734096">
            <a:off x="4786314" y="1357298"/>
            <a:ext cx="571504" cy="707307"/>
          </a:xfrm>
          <a:prstGeom prst="rect">
            <a:avLst/>
          </a:prstGeom>
          <a:noFill/>
        </p:spPr>
      </p:pic>
      <p:pic>
        <p:nvPicPr>
          <p:cNvPr id="29" name="Picture 10" descr="http://t1.gstatic.com/images?q=tbn:ANd9GcSZUk3S7BXpDvCAgqwGaGo3b8N341xpyr0D24lTSFURpQRak7mIy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1723223">
            <a:off x="3500430" y="1357298"/>
            <a:ext cx="571504" cy="707307"/>
          </a:xfrm>
          <a:prstGeom prst="rect">
            <a:avLst/>
          </a:prstGeom>
          <a:noFill/>
        </p:spPr>
      </p:pic>
      <p:sp>
        <p:nvSpPr>
          <p:cNvPr id="31" name="30 Rectángulo"/>
          <p:cNvSpPr/>
          <p:nvPr/>
        </p:nvSpPr>
        <p:spPr>
          <a:xfrm flipH="1">
            <a:off x="4929190" y="2071678"/>
            <a:ext cx="45719" cy="4286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2" name="31 Rectángulo"/>
          <p:cNvSpPr/>
          <p:nvPr/>
        </p:nvSpPr>
        <p:spPr>
          <a:xfrm flipH="1">
            <a:off x="3643306" y="2071678"/>
            <a:ext cx="45719" cy="4286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3" name="32 Arco"/>
          <p:cNvSpPr/>
          <p:nvPr/>
        </p:nvSpPr>
        <p:spPr>
          <a:xfrm rot="1313408">
            <a:off x="3423610" y="1209039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4" name="33 Arco"/>
          <p:cNvSpPr/>
          <p:nvPr/>
        </p:nvSpPr>
        <p:spPr>
          <a:xfrm rot="1313408">
            <a:off x="4709494" y="1280477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5" name="34 CuadroTexto"/>
          <p:cNvSpPr txBox="1"/>
          <p:nvPr/>
        </p:nvSpPr>
        <p:spPr>
          <a:xfrm>
            <a:off x="5429256" y="5500702"/>
            <a:ext cx="3500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100" dirty="0" smtClean="0">
                <a:latin typeface="Comic Sans MS" pitchFamily="66" charset="0"/>
              </a:rPr>
              <a:t>DESDE EL BOX A, AL OIR EL BIP PRIMERO OBLIGADO </a:t>
            </a:r>
            <a:r>
              <a:rPr lang="es-ES_tradnl" sz="1100" smtClean="0">
                <a:latin typeface="Comic Sans MS" pitchFamily="66" charset="0"/>
              </a:rPr>
              <a:t>ABATIR POPPER </a:t>
            </a:r>
            <a:r>
              <a:rPr lang="es-ES_tradnl" sz="1100" dirty="0" smtClean="0">
                <a:latin typeface="Comic Sans MS" pitchFamily="66" charset="0"/>
              </a:rPr>
              <a:t>Y RESOLVER SIN ORDEN</a:t>
            </a:r>
            <a:r>
              <a:rPr lang="es-ES_tradnl" sz="1100" smtClean="0">
                <a:latin typeface="Comic Sans MS" pitchFamily="66" charset="0"/>
              </a:rPr>
              <a:t>, PASAR </a:t>
            </a:r>
            <a:r>
              <a:rPr lang="es-ES_tradnl" sz="1100" dirty="0" smtClean="0">
                <a:latin typeface="Comic Sans MS" pitchFamily="66" charset="0"/>
              </a:rPr>
              <a:t>AL BOX B Y SOLUCIONAR SI ORDEN, DOS DISPAROS A CADA TARGETA</a:t>
            </a:r>
            <a:endParaRPr lang="es-ES_tradnl" sz="1100" dirty="0">
              <a:latin typeface="Comic Sans MS" pitchFamily="66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3643306" y="214290"/>
            <a:ext cx="3643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4800" dirty="0" smtClean="0">
                <a:latin typeface="Playbill" pitchFamily="82" charset="0"/>
              </a:rPr>
              <a:t>EMBOSCADA</a:t>
            </a:r>
            <a:endParaRPr lang="es-ES_tradnl" sz="4800" dirty="0">
              <a:latin typeface="Playbill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35</Words>
  <Application>Microsoft Office PowerPoint</Application>
  <PresentationFormat>Presentación en pantalla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Sin nombre</dc:creator>
  <cp:lastModifiedBy>Sin nombre</cp:lastModifiedBy>
  <cp:revision>23</cp:revision>
  <dcterms:created xsi:type="dcterms:W3CDTF">2012-02-28T22:28:50Z</dcterms:created>
  <dcterms:modified xsi:type="dcterms:W3CDTF">2012-03-19T00:04:22Z</dcterms:modified>
</cp:coreProperties>
</file>