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9144000" cy="6858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3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1241A-55E8-4B6C-9101-BA5660FD5736}" type="datetimeFigureOut">
              <a:rPr lang="es-ES" smtClean="0"/>
              <a:t>16/02/2012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60B11-A488-4403-9024-CE260EF00A93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DSCN12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836712"/>
            <a:ext cx="5903912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Jesytel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lrperez</dc:creator>
  <cp:lastModifiedBy>lrperez</cp:lastModifiedBy>
  <cp:revision>1</cp:revision>
  <dcterms:created xsi:type="dcterms:W3CDTF">2012-02-16T08:41:19Z</dcterms:created>
  <dcterms:modified xsi:type="dcterms:W3CDTF">2012-02-16T08:42:07Z</dcterms:modified>
</cp:coreProperties>
</file>